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341" r:id="rId573"/>
    <p:sldId id="1342" r:id="rId574"/>
    <p:sldId id="1033" r:id="rId575"/>
    <p:sldId id="1021" r:id="rId576"/>
    <p:sldId id="1022" r:id="rId577"/>
    <p:sldId id="1023" r:id="rId578"/>
    <p:sldId id="1024" r:id="rId579"/>
    <p:sldId id="1025" r:id="rId580"/>
    <p:sldId id="1027" r:id="rId581"/>
    <p:sldId id="1028" r:id="rId582"/>
    <p:sldId id="1029" r:id="rId583"/>
    <p:sldId id="1030" r:id="rId584"/>
    <p:sldId id="1032" r:id="rId585"/>
    <p:sldId id="1031" r:id="rId586"/>
    <p:sldId id="885" r:id="rId587"/>
    <p:sldId id="1074" r:id="rId588"/>
    <p:sldId id="976" r:id="rId589"/>
    <p:sldId id="933" r:id="rId590"/>
    <p:sldId id="954" r:id="rId591"/>
    <p:sldId id="788" r:id="rId592"/>
    <p:sldId id="988" r:id="rId593"/>
    <p:sldId id="1026" r:id="rId594"/>
    <p:sldId id="1106" r:id="rId595"/>
    <p:sldId id="858" r:id="rId5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ableStyles" Target="tableStyle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presProps" Target="pres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commentAuthors" Target="commentAuthor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7"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33651</TotalTime>
  <Words>50434</Words>
  <Application>Microsoft Office PowerPoint</Application>
  <PresentationFormat>Widescreen</PresentationFormat>
  <Paragraphs>6326</Paragraphs>
  <Slides>595</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595</vt:i4>
      </vt:variant>
    </vt:vector>
  </HeadingPairs>
  <TitlesOfParts>
    <vt:vector size="63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7427</cp:revision>
  <dcterms:created xsi:type="dcterms:W3CDTF">2015-10-09T06:09:34Z</dcterms:created>
  <dcterms:modified xsi:type="dcterms:W3CDTF">2020-11-13T01:29:14Z</dcterms:modified>
</cp:coreProperties>
</file>